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27EC0F-9497-43E8-B014-12721F367FAD}" type="datetimeFigureOut">
              <a:rPr lang="en-US" smtClean="0"/>
              <a:pPr/>
              <a:t>3/20/2009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6EBD3C-FCFD-48DE-8955-3014712BE0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The BUSINESS EDGE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Windows Graphical Interface</a:t>
            </a:r>
          </a:p>
          <a:p>
            <a:r>
              <a:rPr lang="en-US" dirty="0" smtClean="0"/>
              <a:t>(UI)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Executive Dashboard - Financials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Executive Dashboard - Sales</a:t>
            </a:r>
            <a:endParaRPr lang="en-US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Executive Dashboard – Accounts Receivable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Style Sheets for Color Themes</a:t>
            </a:r>
            <a:endParaRPr lang="en-US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 Selection – Partial Lookup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9621" y="1676400"/>
            <a:ext cx="588475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Function Keys Moved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Changes to Function Keys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Occurrences of F2 (Reserved) Removed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Fkeys</a:t>
            </a:r>
            <a:r>
              <a:rPr lang="en-US" dirty="0" smtClean="0"/>
              <a:t> that called up Master Files Removed</a:t>
            </a:r>
          </a:p>
          <a:p>
            <a:r>
              <a:rPr lang="en-US" dirty="0" smtClean="0"/>
              <a:t>New Tool Bar on Top makes </a:t>
            </a:r>
            <a:r>
              <a:rPr lang="en-US" dirty="0" err="1" smtClean="0"/>
              <a:t>Fkeys</a:t>
            </a:r>
            <a:r>
              <a:rPr lang="en-US" dirty="0" smtClean="0"/>
              <a:t> for Master Files Redundant</a:t>
            </a:r>
          </a:p>
          <a:p>
            <a:r>
              <a:rPr lang="en-US" dirty="0" err="1" smtClean="0"/>
              <a:t>Fkeys</a:t>
            </a:r>
            <a:r>
              <a:rPr lang="en-US" dirty="0" smtClean="0"/>
              <a:t> now Displayed in Accordions on Right</a:t>
            </a:r>
          </a:p>
          <a:p>
            <a:r>
              <a:rPr lang="en-US" dirty="0" err="1" smtClean="0"/>
              <a:t>Fkey</a:t>
            </a:r>
            <a:r>
              <a:rPr lang="en-US" dirty="0" smtClean="0"/>
              <a:t> Clusters make them all Available from Top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Interface More Flexible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Tabs Eliminate Need for Multiple Logins </a:t>
            </a:r>
          </a:p>
          <a:p>
            <a:r>
              <a:rPr lang="en-US" dirty="0" smtClean="0"/>
              <a:t>System can Remember your Login &amp; Password</a:t>
            </a:r>
          </a:p>
          <a:p>
            <a:r>
              <a:rPr lang="en-US" dirty="0" smtClean="0"/>
              <a:t>Many Activities can be Active</a:t>
            </a:r>
          </a:p>
          <a:p>
            <a:r>
              <a:rPr lang="en-US" dirty="0" smtClean="0"/>
              <a:t>Provides Access to Master Files from Anywhere</a:t>
            </a:r>
          </a:p>
          <a:p>
            <a:r>
              <a:rPr lang="en-US" dirty="0" smtClean="0"/>
              <a:t>Google Calendar is Included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New Line Now a Button</a:t>
            </a:r>
            <a:endParaRPr lang="en-US" sz="4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Icons Instead of Asterisks</a:t>
            </a:r>
            <a:endParaRPr lang="en-US" sz="4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Revolutionary Concept - Free Upgrade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600200"/>
          <a:ext cx="7696200" cy="405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/>
              </a:tblGrid>
              <a:tr h="488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Other</a:t>
                      </a:r>
                      <a:r>
                        <a:rPr lang="en-US" sz="2400" baseline="0" dirty="0" smtClean="0"/>
                        <a:t>  Distribution Software Company Does It</a:t>
                      </a:r>
                      <a:endParaRPr lang="en-US" sz="2400" dirty="0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r>
                        <a:rPr lang="en-US" dirty="0" smtClean="0"/>
                        <a:t>Most Competitors</a:t>
                      </a:r>
                      <a:r>
                        <a:rPr lang="en-US" baseline="0" dirty="0" smtClean="0"/>
                        <a:t> Charge Tens or Hundreds of Thousands of Dollars</a:t>
                      </a:r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r>
                        <a:rPr lang="en-US" dirty="0" smtClean="0"/>
                        <a:t>No Microsoft License Fees</a:t>
                      </a:r>
                      <a:endParaRPr lang="en-US" dirty="0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r>
                        <a:rPr lang="en-US" dirty="0" smtClean="0"/>
                        <a:t>Very </a:t>
                      </a:r>
                      <a:r>
                        <a:rPr lang="en-US" baseline="0" dirty="0" smtClean="0"/>
                        <a:t> Limited Training Required (Based on the Same System)</a:t>
                      </a:r>
                      <a:endParaRPr lang="en-US" dirty="0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r>
                        <a:rPr lang="en-US" dirty="0" smtClean="0"/>
                        <a:t>No Loss of The BUSINESS</a:t>
                      </a:r>
                      <a:r>
                        <a:rPr lang="en-US" baseline="0" dirty="0" smtClean="0"/>
                        <a:t> EDGE’S Functionality </a:t>
                      </a:r>
                      <a:endParaRPr lang="en-US" dirty="0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 to use “Wire Frame” and Graphical Screens Simultaneously</a:t>
                      </a:r>
                      <a:endParaRPr lang="en-US" dirty="0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r>
                        <a:rPr lang="en-US" dirty="0" smtClean="0"/>
                        <a:t>Based on the Newest Technology – </a:t>
                      </a:r>
                      <a:r>
                        <a:rPr lang="en-US" baseline="0" dirty="0" smtClean="0"/>
                        <a:t> Graphical Technology only 4 Years Old</a:t>
                      </a:r>
                      <a:endParaRPr lang="en-US" dirty="0"/>
                    </a:p>
                  </a:txBody>
                  <a:tcPr/>
                </a:tc>
              </a:tr>
              <a:tr h="488315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</a:t>
                      </a:r>
                      <a:r>
                        <a:rPr lang="en-US" baseline="0" dirty="0" smtClean="0"/>
                        <a:t> being used by Leaders of Industry, VISA, Best Buy, etc.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Mouse Rollover Gives More Information</a:t>
            </a:r>
            <a:endParaRPr lang="en-US" sz="4000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692952"/>
            <a:ext cx="5842000" cy="452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Sliding Navigation Bar for Quick Access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Columns can be </a:t>
            </a:r>
            <a:r>
              <a:rPr lang="en-US" sz="4000" dirty="0" smtClean="0"/>
              <a:t>Resized &amp;  Columns can be Added</a:t>
            </a:r>
            <a:endParaRPr lang="en-US" sz="4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75744"/>
            <a:ext cx="5886450" cy="455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System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must have Recent Version of TBE</a:t>
            </a:r>
          </a:p>
          <a:p>
            <a:r>
              <a:rPr lang="en-US" dirty="0" smtClean="0"/>
              <a:t>Some Clients with Old Servers may have to Upgrade their Servers in order to Install the Latest Version of TBE</a:t>
            </a:r>
          </a:p>
          <a:p>
            <a:r>
              <a:rPr lang="en-US" dirty="0" smtClean="0"/>
              <a:t>PC should have at least 2 GB Main Memory</a:t>
            </a:r>
          </a:p>
          <a:p>
            <a:r>
              <a:rPr lang="en-US" dirty="0" smtClean="0"/>
              <a:t>PC Should have a “fast” Processor</a:t>
            </a:r>
          </a:p>
          <a:p>
            <a:r>
              <a:rPr lang="en-US" dirty="0" smtClean="0"/>
              <a:t>Screen Resolution Minimum 1024 X 768</a:t>
            </a:r>
          </a:p>
          <a:p>
            <a:r>
              <a:rPr lang="en-US" dirty="0" smtClean="0"/>
              <a:t>More Speed More Memory, More Pixels (and Bigger Monitor) are Good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Delivery Schedule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in Beta Testing</a:t>
            </a:r>
          </a:p>
          <a:p>
            <a:pPr lvl="1"/>
            <a:r>
              <a:rPr lang="en-US" dirty="0" smtClean="0"/>
              <a:t>Our Office</a:t>
            </a:r>
          </a:p>
          <a:p>
            <a:pPr lvl="1"/>
            <a:r>
              <a:rPr lang="en-US" dirty="0" smtClean="0"/>
              <a:t>Certain Clients</a:t>
            </a:r>
          </a:p>
          <a:p>
            <a:pPr lvl="1"/>
            <a:r>
              <a:rPr lang="en-US" dirty="0" smtClean="0"/>
              <a:t>Roll-out will be Determined by Success of Beta’s</a:t>
            </a:r>
          </a:p>
          <a:p>
            <a:pPr lvl="1"/>
            <a:r>
              <a:rPr lang="en-US" dirty="0" smtClean="0"/>
              <a:t>We have All the Functionality that we need in the new Graphical Framework</a:t>
            </a:r>
          </a:p>
          <a:p>
            <a:pPr lvl="1"/>
            <a:r>
              <a:rPr lang="en-US" dirty="0" smtClean="0"/>
              <a:t>Program Changes are going well</a:t>
            </a:r>
          </a:p>
          <a:p>
            <a:pPr lvl="1"/>
            <a:r>
              <a:rPr lang="en-US" dirty="0" smtClean="0"/>
              <a:t>No Surprises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Free</a:t>
            </a:r>
            <a:r>
              <a:rPr lang="en-US" b="1" dirty="0" smtClean="0"/>
              <a:t> Upgrade for All Clients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295401"/>
          <a:ext cx="66294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</a:tblGrid>
              <a:tr h="7252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Many</a:t>
                      </a:r>
                      <a:r>
                        <a:rPr lang="en-US" sz="2400" b="1" baseline="0" dirty="0" smtClean="0"/>
                        <a:t> Similarities make Transition Easy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Menu Sequence the</a:t>
                      </a:r>
                      <a:r>
                        <a:rPr lang="en-US" baseline="0" dirty="0" smtClean="0"/>
                        <a:t> Same</a:t>
                      </a:r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r>
                        <a:rPr lang="en-US" baseline="0" dirty="0" smtClean="0"/>
                        <a:t> Sequence in Data Entry Screens the Same</a:t>
                      </a:r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</a:t>
                      </a:r>
                      <a:r>
                        <a:rPr lang="en-US" baseline="0" dirty="0" smtClean="0"/>
                        <a:t> Lookups the Same</a:t>
                      </a:r>
                      <a:endParaRPr lang="en-US" dirty="0"/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Spacebar</a:t>
                      </a:r>
                      <a:r>
                        <a:rPr lang="en-US" baseline="0" dirty="0" smtClean="0"/>
                        <a:t> – Enter brings up Entire File</a:t>
                      </a:r>
                      <a:endParaRPr lang="en-US" dirty="0" smtClean="0"/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Recently</a:t>
                      </a:r>
                      <a:r>
                        <a:rPr lang="en-US" baseline="0" dirty="0" smtClean="0"/>
                        <a:t> Used List is Available Throughout the System</a:t>
                      </a:r>
                      <a:endParaRPr lang="en-US" dirty="0"/>
                    </a:p>
                  </a:txBody>
                  <a:tcPr/>
                </a:tc>
              </a:tr>
              <a:tr h="634562"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– No Entries still Require only 1 Keystroke (1 &amp; 2 still work)</a:t>
                      </a:r>
                      <a:endParaRPr lang="en-US" dirty="0"/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OK Button acts like Escape</a:t>
                      </a:r>
                      <a:endParaRPr lang="en-US" dirty="0"/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Keyboard</a:t>
                      </a:r>
                      <a:r>
                        <a:rPr lang="en-US" baseline="0" dirty="0" smtClean="0"/>
                        <a:t> Entry can be used Interchangeably with Mouse</a:t>
                      </a:r>
                      <a:endParaRPr lang="en-US" dirty="0"/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Arrow, Down Arrow, Page Up. Page Down Still Work</a:t>
                      </a:r>
                      <a:endParaRPr lang="en-US" dirty="0"/>
                    </a:p>
                  </a:txBody>
                  <a:tcPr/>
                </a:tc>
              </a:tr>
              <a:tr h="362607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and End  Keys Still work</a:t>
                      </a:r>
                      <a:endParaRPr lang="en-US" dirty="0"/>
                    </a:p>
                  </a:txBody>
                  <a:tcPr/>
                </a:tc>
              </a:tr>
              <a:tr h="634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Function</a:t>
                      </a:r>
                      <a:r>
                        <a:rPr lang="en-US" baseline="0" dirty="0" smtClean="0"/>
                        <a:t> Keys  Still Used (Function Key May be Different)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Wire Frame and Graphical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 Frame Screen	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750887"/>
          </a:xfrm>
        </p:spPr>
        <p:txBody>
          <a:bodyPr/>
          <a:lstStyle/>
          <a:p>
            <a:r>
              <a:rPr lang="en-US" dirty="0" smtClean="0"/>
              <a:t>WINDOWS UI Screen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62810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6613" y="2680789"/>
            <a:ext cx="4038600" cy="312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Order Entry Menu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 Frame Screen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WINDOWS UI Screen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62810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79560"/>
            <a:ext cx="4041775" cy="312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Order Entry Heading Screen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 Frame Screen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WINDOWS UI Screen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62810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79560"/>
            <a:ext cx="4041775" cy="312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Menu Tree More Flexible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Menu at a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Menus at Once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57200" y="262810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79560"/>
            <a:ext cx="4041775" cy="312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 Menu – Drag &amp; Drop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My Menu Works as it does now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Items with Drag &amp; Drop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79381"/>
            <a:ext cx="4040188" cy="312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79560"/>
            <a:ext cx="4041775" cy="312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Tool Bar Enables Multi-tasking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Menus Can </a:t>
            </a:r>
            <a:r>
              <a:rPr lang="en-US" dirty="0" smtClean="0"/>
              <a:t>BE Open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750887"/>
          </a:xfrm>
        </p:spPr>
        <p:txBody>
          <a:bodyPr/>
          <a:lstStyle/>
          <a:p>
            <a:r>
              <a:rPr lang="en-US" dirty="0" smtClean="0"/>
              <a:t>Tool Bar Choices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Outbound History</a:t>
            </a:r>
          </a:p>
          <a:p>
            <a:r>
              <a:rPr lang="en-US" dirty="0" smtClean="0"/>
              <a:t>User Flags</a:t>
            </a:r>
          </a:p>
          <a:p>
            <a:r>
              <a:rPr lang="en-US" dirty="0" smtClean="0"/>
              <a:t>Master Files</a:t>
            </a:r>
          </a:p>
          <a:p>
            <a:r>
              <a:rPr lang="en-US" dirty="0" smtClean="0"/>
              <a:t>Documents</a:t>
            </a:r>
          </a:p>
          <a:p>
            <a:r>
              <a:rPr lang="en-US" dirty="0" smtClean="0"/>
              <a:t>Actions</a:t>
            </a:r>
          </a:p>
          <a:p>
            <a:r>
              <a:rPr lang="en-US" dirty="0" smtClean="0"/>
              <a:t>Inquiries</a:t>
            </a:r>
          </a:p>
          <a:p>
            <a:r>
              <a:rPr lang="en-US" dirty="0" smtClean="0"/>
              <a:t>My Tasks</a:t>
            </a:r>
          </a:p>
          <a:p>
            <a:r>
              <a:rPr lang="en-US" dirty="0" smtClean="0"/>
              <a:t>Dashboard</a:t>
            </a:r>
          </a:p>
          <a:p>
            <a:r>
              <a:rPr lang="en-US" dirty="0" smtClean="0"/>
              <a:t>Calendar</a:t>
            </a:r>
          </a:p>
          <a:p>
            <a:r>
              <a:rPr lang="en-US" dirty="0" smtClean="0"/>
              <a:t>Help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79381"/>
            <a:ext cx="4040188" cy="312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358</TotalTime>
  <Words>518</Words>
  <Application>Microsoft Office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The BUSINESS EDGE</vt:lpstr>
      <vt:lpstr>Revolutionary Concept - Free Upgrade</vt:lpstr>
      <vt:lpstr>Free Upgrade for All Clients</vt:lpstr>
      <vt:lpstr>Wire Frame and Graphical </vt:lpstr>
      <vt:lpstr>Order Entry Menu</vt:lpstr>
      <vt:lpstr>Order Entry Heading Screen</vt:lpstr>
      <vt:lpstr>Menu Tree More Flexible</vt:lpstr>
      <vt:lpstr>My Menu – Drag &amp; Drop</vt:lpstr>
      <vt:lpstr>Tool Bar Enables Multi-tasking</vt:lpstr>
      <vt:lpstr>Executive Dashboard - Financials</vt:lpstr>
      <vt:lpstr>Executive Dashboard - Sales</vt:lpstr>
      <vt:lpstr>Executive Dashboard – Accounts Receivable </vt:lpstr>
      <vt:lpstr>Style Sheets for Color Themes</vt:lpstr>
      <vt:lpstr>Customer Selection – Partial Lookup</vt:lpstr>
      <vt:lpstr>Function Keys Moved</vt:lpstr>
      <vt:lpstr>Changes to Function Keys</vt:lpstr>
      <vt:lpstr>New Interface More Flexible</vt:lpstr>
      <vt:lpstr>New Line Now a Button</vt:lpstr>
      <vt:lpstr>Icons Instead of Asterisks</vt:lpstr>
      <vt:lpstr>Mouse Rollover Gives More Information</vt:lpstr>
      <vt:lpstr>Sliding Navigation Bar for Quick Access</vt:lpstr>
      <vt:lpstr>Columns can be Resized &amp;  Columns can be Added</vt:lpstr>
      <vt:lpstr>System Requirements</vt:lpstr>
      <vt:lpstr>Delivery Schedule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EDGE</dc:title>
  <dc:creator> </dc:creator>
  <cp:lastModifiedBy> </cp:lastModifiedBy>
  <cp:revision>41</cp:revision>
  <dcterms:created xsi:type="dcterms:W3CDTF">2009-03-16T00:30:14Z</dcterms:created>
  <dcterms:modified xsi:type="dcterms:W3CDTF">2009-03-20T15:38:43Z</dcterms:modified>
</cp:coreProperties>
</file>